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65"/>
  </p:notesMasterIdLst>
  <p:handoutMasterIdLst>
    <p:handoutMasterId r:id="rId6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31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80" autoAdjust="0"/>
    <p:restoredTop sz="96647" autoAdjust="0"/>
  </p:normalViewPr>
  <p:slideViewPr>
    <p:cSldViewPr>
      <p:cViewPr varScale="1">
        <p:scale>
          <a:sx n="82" d="100"/>
          <a:sy n="82" d="100"/>
        </p:scale>
        <p:origin x="7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Gerland Sr." userId="df8bc3f8-71fb-4c03-949f-ec5e4153872d" providerId="ADAL" clId="{19938364-F557-42D1-9C96-BB603ABD062B}"/>
    <pc:docChg chg="modSld">
      <pc:chgData name="James Gerland Sr." userId="df8bc3f8-71fb-4c03-949f-ec5e4153872d" providerId="ADAL" clId="{19938364-F557-42D1-9C96-BB603ABD062B}" dt="2022-11-06T16:53:55.522" v="1" actId="14100"/>
      <pc:docMkLst>
        <pc:docMk/>
      </pc:docMkLst>
      <pc:sldChg chg="modSp">
        <pc:chgData name="James Gerland Sr." userId="df8bc3f8-71fb-4c03-949f-ec5e4153872d" providerId="ADAL" clId="{19938364-F557-42D1-9C96-BB603ABD062B}" dt="2022-11-06T16:53:55.522" v="1" actId="14100"/>
        <pc:sldMkLst>
          <pc:docMk/>
          <pc:sldMk cId="3826436232" sldId="290"/>
        </pc:sldMkLst>
        <pc:spChg chg="mod">
          <ac:chgData name="James Gerland Sr." userId="df8bc3f8-71fb-4c03-949f-ec5e4153872d" providerId="ADAL" clId="{19938364-F557-42D1-9C96-BB603ABD062B}" dt="2022-11-06T16:53:55.522" v="1" actId="14100"/>
          <ac:spMkLst>
            <pc:docMk/>
            <pc:sldMk cId="3826436232" sldId="290"/>
            <ac:spMk id="3" creationId="{373F4D71-DBB7-4F03-877A-7641509041F0}"/>
          </ac:spMkLst>
        </pc:spChg>
      </pc:sldChg>
    </pc:docChg>
  </pc:docChgLst>
  <pc:docChgLst>
    <pc:chgData name="James Gerland Sr." userId="df8bc3f8-71fb-4c03-949f-ec5e4153872d" providerId="ADAL" clId="{1AB93AF9-0EA5-4665-A4D9-9BB182F7A8B7}"/>
    <pc:docChg chg="undo custSel modSld">
      <pc:chgData name="James Gerland Sr." userId="df8bc3f8-71fb-4c03-949f-ec5e4153872d" providerId="ADAL" clId="{1AB93AF9-0EA5-4665-A4D9-9BB182F7A8B7}" dt="2022-12-18T16:46:25.087" v="27" actId="20577"/>
      <pc:docMkLst>
        <pc:docMk/>
      </pc:docMkLst>
      <pc:sldChg chg="modSp mod">
        <pc:chgData name="James Gerland Sr." userId="df8bc3f8-71fb-4c03-949f-ec5e4153872d" providerId="ADAL" clId="{1AB93AF9-0EA5-4665-A4D9-9BB182F7A8B7}" dt="2022-12-18T13:52:56.411" v="3"/>
        <pc:sldMkLst>
          <pc:docMk/>
          <pc:sldMk cId="3474267264" sldId="259"/>
        </pc:sldMkLst>
        <pc:spChg chg="mod">
          <ac:chgData name="James Gerland Sr." userId="df8bc3f8-71fb-4c03-949f-ec5e4153872d" providerId="ADAL" clId="{1AB93AF9-0EA5-4665-A4D9-9BB182F7A8B7}" dt="2022-12-18T13:52:56.411" v="3"/>
          <ac:spMkLst>
            <pc:docMk/>
            <pc:sldMk cId="3474267264" sldId="259"/>
            <ac:spMk id="3" creationId="{24376617-8CB9-4323-A6E9-7103AE6940D0}"/>
          </ac:spMkLst>
        </pc:spChg>
      </pc:sldChg>
      <pc:sldChg chg="modSp mod">
        <pc:chgData name="James Gerland Sr." userId="df8bc3f8-71fb-4c03-949f-ec5e4153872d" providerId="ADAL" clId="{1AB93AF9-0EA5-4665-A4D9-9BB182F7A8B7}" dt="2022-12-18T16:46:25.087" v="27" actId="20577"/>
        <pc:sldMkLst>
          <pc:docMk/>
          <pc:sldMk cId="1640175363" sldId="280"/>
        </pc:sldMkLst>
        <pc:spChg chg="mod">
          <ac:chgData name="James Gerland Sr." userId="df8bc3f8-71fb-4c03-949f-ec5e4153872d" providerId="ADAL" clId="{1AB93AF9-0EA5-4665-A4D9-9BB182F7A8B7}" dt="2022-12-18T16:46:25.087" v="27" actId="20577"/>
          <ac:spMkLst>
            <pc:docMk/>
            <pc:sldMk cId="1640175363" sldId="280"/>
            <ac:spMk id="2" creationId="{14C5F18B-B7B7-4697-9F67-B171F7CE448A}"/>
          </ac:spMkLst>
        </pc:spChg>
      </pc:sldChg>
    </pc:docChg>
  </pc:docChgLst>
  <pc:docChgLst>
    <pc:chgData name="Gerland, James R" userId="df8bc3f8-71fb-4c03-949f-ec5e4153872d" providerId="ADAL" clId="{452109A2-C815-4073-B4D2-1F643E10F835}"/>
    <pc:docChg chg="custSel modSld">
      <pc:chgData name="Gerland, James R" userId="df8bc3f8-71fb-4c03-949f-ec5e4153872d" providerId="ADAL" clId="{452109A2-C815-4073-B4D2-1F643E10F835}" dt="2024-10-08T12:36:50.279" v="380" actId="20577"/>
      <pc:docMkLst>
        <pc:docMk/>
      </pc:docMkLst>
      <pc:sldChg chg="modNotesTx">
        <pc:chgData name="Gerland, James R" userId="df8bc3f8-71fb-4c03-949f-ec5e4153872d" providerId="ADAL" clId="{452109A2-C815-4073-B4D2-1F643E10F835}" dt="2024-10-03T12:25:51.415" v="83" actId="20577"/>
        <pc:sldMkLst>
          <pc:docMk/>
          <pc:sldMk cId="2296849333" sldId="265"/>
        </pc:sldMkLst>
      </pc:sldChg>
      <pc:sldChg chg="modNotesTx">
        <pc:chgData name="Gerland, James R" userId="df8bc3f8-71fb-4c03-949f-ec5e4153872d" providerId="ADAL" clId="{452109A2-C815-4073-B4D2-1F643E10F835}" dt="2024-10-03T12:33:19.727" v="183" actId="20577"/>
        <pc:sldMkLst>
          <pc:docMk/>
          <pc:sldMk cId="3826436232" sldId="290"/>
        </pc:sldMkLst>
      </pc:sldChg>
      <pc:sldChg chg="modNotesTx">
        <pc:chgData name="Gerland, James R" userId="df8bc3f8-71fb-4c03-949f-ec5e4153872d" providerId="ADAL" clId="{452109A2-C815-4073-B4D2-1F643E10F835}" dt="2024-10-03T12:36:04.797" v="236" actId="20577"/>
        <pc:sldMkLst>
          <pc:docMk/>
          <pc:sldMk cId="1373682399" sldId="291"/>
        </pc:sldMkLst>
      </pc:sldChg>
      <pc:sldChg chg="modNotesTx">
        <pc:chgData name="Gerland, James R" userId="df8bc3f8-71fb-4c03-949f-ec5e4153872d" providerId="ADAL" clId="{452109A2-C815-4073-B4D2-1F643E10F835}" dt="2024-10-03T12:37:26.047" v="313" actId="20577"/>
        <pc:sldMkLst>
          <pc:docMk/>
          <pc:sldMk cId="4029985167" sldId="292"/>
        </pc:sldMkLst>
      </pc:sldChg>
      <pc:sldChg chg="modSp mod">
        <pc:chgData name="Gerland, James R" userId="df8bc3f8-71fb-4c03-949f-ec5e4153872d" providerId="ADAL" clId="{452109A2-C815-4073-B4D2-1F643E10F835}" dt="2024-10-08T12:36:50.279" v="380" actId="20577"/>
        <pc:sldMkLst>
          <pc:docMk/>
          <pc:sldMk cId="2113263598" sldId="293"/>
        </pc:sldMkLst>
        <pc:spChg chg="mod">
          <ac:chgData name="Gerland, James R" userId="df8bc3f8-71fb-4c03-949f-ec5e4153872d" providerId="ADAL" clId="{452109A2-C815-4073-B4D2-1F643E10F835}" dt="2024-10-08T12:36:50.279" v="380" actId="20577"/>
          <ac:spMkLst>
            <pc:docMk/>
            <pc:sldMk cId="2113263598" sldId="293"/>
            <ac:spMk id="7" creationId="{2DF6597C-4E0B-4863-9D46-FCD9AB3BABCB}"/>
          </ac:spMkLst>
        </pc:spChg>
      </pc:sldChg>
      <pc:sldChg chg="modNotesTx">
        <pc:chgData name="Gerland, James R" userId="df8bc3f8-71fb-4c03-949f-ec5e4153872d" providerId="ADAL" clId="{452109A2-C815-4073-B4D2-1F643E10F835}" dt="2024-10-03T12:39:14.627" v="335" actId="20577"/>
        <pc:sldMkLst>
          <pc:docMk/>
          <pc:sldMk cId="2771841167" sldId="295"/>
        </pc:sldMkLst>
      </pc:sldChg>
      <pc:sldChg chg="modSp mod">
        <pc:chgData name="Gerland, James R" userId="df8bc3f8-71fb-4c03-949f-ec5e4153872d" providerId="ADAL" clId="{452109A2-C815-4073-B4D2-1F643E10F835}" dt="2024-10-03T12:40:13.547" v="336" actId="13926"/>
        <pc:sldMkLst>
          <pc:docMk/>
          <pc:sldMk cId="2297641944" sldId="297"/>
        </pc:sldMkLst>
        <pc:spChg chg="mod">
          <ac:chgData name="Gerland, James R" userId="df8bc3f8-71fb-4c03-949f-ec5e4153872d" providerId="ADAL" clId="{452109A2-C815-4073-B4D2-1F643E10F835}" dt="2024-10-03T12:40:13.547" v="336" actId="13926"/>
          <ac:spMkLst>
            <pc:docMk/>
            <pc:sldMk cId="2297641944" sldId="297"/>
            <ac:spMk id="7" creationId="{5E91952B-732A-4E3E-B901-53AE6A8167B4}"/>
          </ac:spMkLst>
        </pc:spChg>
      </pc:sldChg>
      <pc:sldChg chg="modNotesTx">
        <pc:chgData name="Gerland, James R" userId="df8bc3f8-71fb-4c03-949f-ec5e4153872d" providerId="ADAL" clId="{452109A2-C815-4073-B4D2-1F643E10F835}" dt="2024-10-03T12:43:12.018" v="378" actId="20577"/>
        <pc:sldMkLst>
          <pc:docMk/>
          <pc:sldMk cId="3833926286" sldId="301"/>
        </pc:sldMkLst>
      </pc:sldChg>
      <pc:sldChg chg="modNotesTx">
        <pc:chgData name="Gerland, James R" userId="df8bc3f8-71fb-4c03-949f-ec5e4153872d" providerId="ADAL" clId="{452109A2-C815-4073-B4D2-1F643E10F835}" dt="2024-10-03T12:30:05.906" v="114" actId="20577"/>
        <pc:sldMkLst>
          <pc:docMk/>
          <pc:sldMk cId="19188263" sldId="31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10/8/2024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Value = function does not change var – reference = function can change var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13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Union = can accept either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39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Namespace is used to encapsulate variables in a class or classes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0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name of a function is stored in a string </a:t>
            </a:r>
            <a:r>
              <a:rPr lang="en-US" dirty="0" err="1"/>
              <a:t>varable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09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Callback = pass a function as a parameter to another </a:t>
            </a:r>
            <a:r>
              <a:rPr lang="en-US" dirty="0" err="1"/>
              <a:t>fuctio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63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User defined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49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Arrow </a:t>
            </a:r>
            <a:r>
              <a:rPr lang="en-US"/>
              <a:t>= anonymous </a:t>
            </a:r>
            <a:r>
              <a:rPr lang="en-US" dirty="0"/>
              <a:t>functions (no name)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92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C13,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C13,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C13,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C13,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C13,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C13,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C13,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0" y="2590800"/>
            <a:ext cx="5410200" cy="914400"/>
          </a:xfrm>
        </p:spPr>
        <p:txBody>
          <a:bodyPr/>
          <a:lstStyle/>
          <a:p>
            <a:r>
              <a:rPr lang="en-US" dirty="0"/>
              <a:t>How to create and use functions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A3C1F-24EF-475E-9B95-CD5C3C2C0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argument passed by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A61055-1224-4781-BDA7-AE5B487901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add_3_by_val($value)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$value += 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'&lt;p&gt;Number: ' . $value . '&lt;/p&gt;';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 = 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add_3_by_val($number);                      // Displays 8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'&lt;p&gt;Number: ' . $number . '&lt;/p&gt;';      // Displays 5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argument passed by reference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add_3_by_ref(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$value += 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'&lt;p&gt;Number: ' . $value . '&lt;/p&gt;';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 = 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add_3_by_ref($number);                      // Displays 8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'&lt;p&gt;Number: ' . $number . '&lt;/p&gt;';      // Displays 8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014DA-50DF-405B-AA0C-C81949E91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7B670C-647E-4E5D-99F5-2B88C1CB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849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22482-E8C3-4888-99DF-9DF7D4847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modify a string that’s passed by reference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B04C23-C164-45B3-8084-E6512091B8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wrap_in_tag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&amp;$text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$tag)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$before = '&lt;'  . $tag . '&gt;';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$after  = '&lt;/' . $tag . '&gt;';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$text = $before . $text . $after;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'Value out of range.';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wrap_in_tag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($message, 'p');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$message;            // &lt;p&gt;Value out of range.&lt;/p&gt;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455947-C6C0-4643-9298-92DA65520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2B9B8-7756-40EB-8D92-F78C0DB4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386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A7852-78F8-4D2E-A3E8-1AD7F0C46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return multiple values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079FC1-8DC5-40F2-A195-1554738C43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array_analyze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($array,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&amp;$sum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&amp;$prod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&amp;$avg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$sum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array_sum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$prod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$avg = $sum / count($array);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$list = [1, 4, 9, 16];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array_analyze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($list, $s, $p, $a);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'&lt;p&gt;Sum: ' .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Product: ' . $p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Average ' . $a . 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'&lt;/p&gt;';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EF95F0-C857-474C-BED9-27E63F764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3B8AC-20E7-4692-80A0-B6AC276F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822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7A392-B23C-46D4-82BC-A1D07F215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variable with local scope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6B050-DC12-417B-AFB2-3A680A316D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$d = 10;       // $d has local scope within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$d;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$d;           // Outside function, $d is NULL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5545D-F4BD-479F-87D4-7B9803CA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AF240B-ACF4-4CD6-BB6F-8D521C5CD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776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F3A4-2D6B-4D8E-B374-CA53C38B8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variable with global scope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ADEB6-243F-4E08-AD5F-659E906168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 = 10;              // $a has global scope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$a;          // Inside function, $a is NULL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        // Displays nothing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735DF-43EC-4A2C-8154-861F26243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F0025-0F11-4319-9BC7-3F447910A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838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86AA7-18A8-4845-AA8A-4C414209E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access a global variable from a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B541D-B9CB-41B1-B07A-D409067393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$b = 10;              // $b has global scope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 $b;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$b refers to global variable $b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$b;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        // Displays 10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way to access a global variable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 = 10;                  // $c has global scope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 = $GLOBALS['c'];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// $c refers to global $c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$c;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            // Displays 10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5B3CF-83FC-4FD6-BAF6-F90A57F11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485E11-A583-4E35-9904-6D075CDCD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181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75FC7D5-9E8F-45B4-9416-1C7ACDAA2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Restrictions on the use of the $GLOBALS array (PHP 8.1 and later)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66F020-5D74-432D-A3E0-8222F70F38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$GLOBALS['c'] = 15;    // Allowed – modifies element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$GLOBALS = [];         // NOT allowed – overwrites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unset($GLOBALS);       // NOT allowed – deletes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array_pop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($GLOBALS);   // NOT allowed – removes element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40ED10-E5B6-4B79-AC17-E0E0B540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A8815-3563-4B34-8BB9-C75C331AF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071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47428-F40B-45C8-B8C8-5C6EDADAC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scope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E58C2D-0682-4653-92D7-DC4980BCD8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scope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local scope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global scope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96D1C7-9BED-4400-81B9-566DBEFB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9D4AC7-784F-457F-BA2B-E9FA8D881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94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59BBF-9E0A-4971-8EF7-8982E4348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an optional parameter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74C4FF-1D7C-4255-9630-D7B629A7C1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30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default_value</a:t>
            </a:r>
            <a:endParaRPr lang="en-US" sz="16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one required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two optional parameters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monthly_interest_rate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0.05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$months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($i = 0; $i &lt; $months;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(1 +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monthly_interest_rate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E0354A-1960-40DA-BB2B-677D17F55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20263-745F-4A17-BA3F-1214F05B1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205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401A6-E89D-4150-96C0-315507096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Passing arguments for all three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CF18B-95E9-4045-954A-0402E0B6CC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(100, 0.04, 24);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Omitting the argument for the third parameter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(100, 0.04);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4D2950-9D06-4399-8C48-5C74436C6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214DBF-0405-4437-9FFE-04B4CE563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00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DE706-FDD5-4ACA-B70C-E04882F39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866FA-C3B8-43B4-B837-5AE7018540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any of the functions that your applications require. These functions may need to pass arguments by value or reference, provide default values for parameters, define a type for a parameter or return value, or provide for a variable number of parameters. 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Call any of the functions that your applications require using any of the techniques presented in this chapter.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and use function libraries and namespaces.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EE1D7-BBFA-48D9-8100-FDBFB26CE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CA638D-33EE-47F7-9499-4DBB0F396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204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81B5A-EE1E-4EAA-8E80-223A44FF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pass two arguments by name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2EC03-4D09-4C87-AECD-D79B323F51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get_future_value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monthly_investment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100,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months: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24);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get_future_value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months: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24,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monthly_investment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100);  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passes one argument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position and one by name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get_future_value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(100,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months: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24);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107CD5-E189-4AE5-AB0C-A9F5CFB55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259EB4-9930-48D6-A00B-3B91FDC9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834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E4FB7-67B5-4077-A66B-B94A505B0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type declarations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6D85B-9DB3-4F54-8C3F-D045185BDA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return type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parameter_list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: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parameter list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type_1 $param_1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type_2 $param_2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...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type_n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param_n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type declarations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its parameters and return value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avg_of_3(int $x, int $y, int $z) : float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$avg = ($x + $y + $z) / 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$avg;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4CF6F3-2196-4EA7-BDFB-63C9944F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E0C71A-7F96-4B5B-890B-87F1225CC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496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45C56-1BA2-4F3F-A80E-B4782A00B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calls without strict typing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2529F7-DADC-4BE7-8378-989F95939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$average = avg_of_3(5, 2, 8);          // $average is 5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$average = avg_of_3(5.1, 2.7, 8.2);    // $average is 5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enable strict types mode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declare(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strict_types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=1);          // must be first line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calls with strict typing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$average = avg_of_3(5, 2, 8);          // $average is 5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$average = avg_of_3(5.1, 2.7, 8.2);    // Fatal error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error message when the data type isn’t correct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TypeError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avg_of_3(): Argument #1 ($x) must be of type int, float given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0E3DB7-2804-4A8D-9F8A-4752A5424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8795E5-C9BA-4BCE-B7BC-1EA32A4FC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047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05040-DF91-48E4-B55F-F37D0E9CD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a nullable type for its return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E7864-9B38-4AE9-9665-97D43F92C1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avg_of_3(int $x, int $y, int $z) :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float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$avg = ($x + $y + $z) / 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($avg &lt;= 0) { return NULL; } else { return $avg;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DD9551-A82A-4CC3-965E-34CB54BD0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68B593-78E2-4C55-806D-13FF435A1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8109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89332-1D6B-433D-A006-3FFC4ADEE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union types for its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03D6E-B277-4EC6-9C54-D640534348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avg_of_3(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int|float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$x,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int|float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$y,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int|float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$z) : float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same as first example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$average = avg_of_3(5.1, 2.7, 8.2);  // 5.3333333333333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DD34C8-6769-4693-962B-2518C8D04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C15F4E-000F-4380-9735-E53EEEE3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82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CE7D0-FD64-4DDD-AB5D-040FDA293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parameters and arguments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FB237-10D2-4DFE-B15B-3735D4EB23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optional parameter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scalar value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passing arguments by name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type declarations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strict types mode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nullable types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union types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18152E-7A43-48EE-8871-4DBA08A2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7B9F9A-B702-4ECF-B1E8-C0C9B52F0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339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5F18B-B7B7-4697-9F67-B171F7CE4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code a variadic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117F9-A35C-41FE-9CBF-1A4C45EF43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add(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$total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$num)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$total += $num;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$total;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$sum = add(5, 10, 15);              // $sum is 30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 type declaration (PHP 7 and later)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add(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...$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same as above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AE6476-2F0E-45D8-8527-5EEA143F5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7F8F4D-B15F-4A4E-8D8E-4D7BCD8C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175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FDF4E-E6C4-48E9-B4EA-0A0B152B2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variadic function with multiple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2AE09-9E97-4732-A492-A0723BFBBC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add($min, $max,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$total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$num)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($num &lt;= $max &amp;&amp; $num &gt;= $min)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$total += $num;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$total;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$sum = add(0, 10, 5, 10, 15);      // $sum is 15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1599F-C2B0-47CB-A985-DA1B26B80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045670-DA24-4753-B5B3-C3703A32A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3586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E140237-14D6-44ED-8CEC-3A7B53015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working with variadic functions prior to PHP 5.6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2BAB6-7025-402D-84C8-53116EB96A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func_get_args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func_num_args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func_get_arg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write a variadic function prior to PHP 5.6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add()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func_get_args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$total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$num)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$total += $num;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$total;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F17769-C9B5-410E-BCC4-9FFF06889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111294-045F-4DD9-8441-79ABEDB3D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9767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6FBF3-3F6A-4E0D-839E-1B38F879C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library of functions (the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file)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EB7F2-000D-41FA-AC1F-D43CD85F33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Add an item to the cart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cart_add_item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(&amp;$cart, $name, $cost,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$quantity)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$item = [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'name' =&gt; $name,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'cost' =&gt; $cost,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'qty'  =&gt; $quantity,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'total' =&gt; $cost * $quantity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$cart[] = $item;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CECAC3-69E0-45B8-87E6-6B41D9DD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4F6614-140C-4276-977F-D0283A164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17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2127-FCC9-4129-B4DF-7FA298C1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998FC-9EAF-43FC-AF14-FA905C20D9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creation and use of functions.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passing an argument by value and passing an argument by reference.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nullable types and union types with parameters.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what a variable function is and how it can be used in a function that uses a callback.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an anonymous function and an arrow function.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the spaceship operator works and when you would typically use it.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local scope and global scope as it applies to the variables within functions, and describe the scope of functions themselves.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a closure works and when you would typically use one.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function libraries and namespaces.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5E57FF-0F91-44B8-A00F-6A676E8BF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AF7A15-FC55-4955-99D8-ADB44028B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8582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BD9FB-E6BF-4408-BD1A-7E9E17D7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library of functions (the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file)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09979-6C19-4238-8E67-BE1E435C84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Update an item in the cart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cart_update_item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(&amp;$cart, $key, $quantity)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($cart[$key]))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($quantity &lt;=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unset($cart[$key]);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$cart[$key]['qty'] = $quantity;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$total = $cart[$key]['cost'] *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$cart[$key]['qty'];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$cart[$key]['total'] = $total;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DA18D6-934B-4E55-A82D-F770ADA5D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DDE88A-1CB9-4EBC-96BA-43B25E1F3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4133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19C03-0873-4D64-A7C1-1162415C5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library of functions (the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file)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FC2281-CFD3-4FE8-BFCF-44F418C390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Get cart subtotal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cart_get_subtotal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($cart)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$subtotal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($cart as $item)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$subtotal += $item['total'];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$subtotal = round($subtotal, 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$subtotal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($subtotal, 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$subtotal;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8190ED-3F22-4E70-8BBD-685FCA701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8A23D6-A6A6-437F-BDE5-A303C1446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3885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46003-E31C-4DA4-B850-FF1BBAB9B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library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D922D-DE3C-4C19-9EE7-2CE6789B36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load the library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an array to store the cart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$cart = [];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call methods from the library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cart_add_item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($cart, 'Flute', 149.95, 1);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cart_update_item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($cart, 0, 2);    // update first item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$subtotal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cart_get_subtotal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($cart);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 the result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'This subtotal is $' . $subtotal;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37594F-6300-43AF-981B-2B990422B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5B4E9C-3845-4274-9EF9-ABFF8DDEE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9294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6F41A-7B62-499B-99B7-FABD75427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working with the include path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118DF-4302-45DE-B588-B3D72836AD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get_include_path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set_include_path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default include path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.;C:\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xampp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\PEAR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fr-FR" b="1" spc="-1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macOS</a:t>
            </a:r>
            <a:endParaRPr lang="en-US" b="1" spc="-10" dirty="0">
              <a:solidFill>
                <a:srgbClr val="00009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.:/Applications/XAMPP/</a:t>
            </a: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xamppfiles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/lib/</a:t>
            </a: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65E7-2070-43F0-AC7D-206D7CABC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3881C-40E2-4520-A1CE-521E9F0A5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6715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6FE7D-6632-479B-AA44-DAA9F4C75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get the include path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DC469-A8A7-420C-9B35-1AFDF88D09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get_include_path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set the include path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set_include_path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';C:\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xampp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htdocs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book_apps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\lib');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macOS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set_include_path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':/Applications/XAMPP/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htdocs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book_apps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/lib');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include a file after the path has been set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B21F17-78FE-469A-8456-F38DC4D2D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07E20-08A3-4610-A9B5-C5B972026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404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92A09-80B8-427D-A73F-0AB6A796A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namespace in a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9F17B-7331-46C3-9329-31E9928D44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statement syntax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cart;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Functions in cart namespace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brace syntax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cart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Functions in cart namespace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nested namespaces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\cart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Functions in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\cart namespace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5981A-5243-4F50-8FA9-8841D9161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B10863-96AC-47E7-BAAF-43DADDA2F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097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19DDB-ED3C-4A3E-8C17-4E78ABD13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functions in a namespace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F4D71-DBB7-4F03-877A-7641509041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994321"/>
            <a:ext cx="7391400" cy="5177879"/>
          </a:xfrm>
        </p:spPr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 file that contains a namespace with one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\errors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log($error)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'&lt;p 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="error"&gt;' .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$error . '&lt;/p&gt;';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 a function that is stored in the namespace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load the file that stores the namespace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errors.php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call the log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\errors\log('Invalid value');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an alias and use it to call the log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\errors as e;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e\log('Invalid value');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B88D4-3649-4B14-A869-D14670DA3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5B72D-EC5A-4F30-8DFA-7EDDEE077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4362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A5B3-C4B0-4D5F-B586-2DF4B7AD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and call a variable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49FC2-C296-45CB-AB71-974796964C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random_number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(0,1);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random_number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1)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$function = '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array_sum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$function = '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array_product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// call the variable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$values = [4, 9, 16];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$function($values);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29 for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array_sum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// 576 for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array_product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5623F1-7E09-4485-8728-C88F60F4F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E5AEE9-6B0A-4DDC-82E4-6871F474C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823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898FA-8A26-4989-AA48-A388BFEB6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callback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418413-22FD-49AD-9D68-880DF7B7A0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validate($data, $functions)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$valid = true;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 ($functions as $function)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$valid = $valid &amp;&amp; $function($data);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$valid;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is_at_least_18($number)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$number &gt;= 18;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is_less_than_62($number)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$number &lt; 62;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$functions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is_numeric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'is_at_least_18', 'is_less_than_62'];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is_valid_age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validate(25, $functions);        // true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is_valid_age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validate('twenty', $functions);  // false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445B09-DD3C-4D64-978B-925DC3C64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7E8BEB-BAB8-45CB-8130-4F46795E5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9851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3FF13A2-749A-49AA-904C-FC7EC7ECF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Language constructs that can’t be used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variable functions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DF6597C-4E0B-4863-9D46-FCD9AB3BAB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empty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include_once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8195F-D3FA-4F97-9AF6-375ACBBE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960193-A38A-484A-A27C-6050C38C1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26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20C6-9C8E-498D-BA0E-66A92CB59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a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76617-8CB9-4323-A6E9-7103AE694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([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$param_1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$param_2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... 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param_n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Code for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[return [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];]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no parameters that returns a value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coin_toss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$coin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random_int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1) == 0) ? 'heads' : 'tails';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$coin;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BDE369-2AD6-42B1-B903-199B120FD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D7653E-1558-4644-BD19-886E97D05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2672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323CB-64B6-4CFB-A51B-43AAFE863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variable functions and callbacks work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2A08D-90A3-4A98-BD34-61B188B84D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variable function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a function name stored in a variable as a string. When PHP encounters a variable function, it evaluates the variable and attempts to call the function.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call a variable function, code the variable name followed by a set of parentheses. Within the parentheses, code the argument list for the function.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can use a variable function when the function isn’t known until runtime.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can use a variable function in a function that uses a callback. A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callback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a function that’s passed as an argument to another function.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A1F6F4-9240-490D-BF2F-7C04F989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865868-D077-4886-AC12-82524030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2130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69F4C6A-9FDA-44C5-811F-B4A7E6C03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functions to sort an array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 custom comparison function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CED9969-CA50-4136-B4DC-8D0D1C6D69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($array, $function)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($array, $function)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05E03-DCB4-46AA-85AD-D4AD17E4C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B41FD3-A21B-4C2C-A3AA-83102ED09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8411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E5399-27DD-422C-B788-A2BBCFDA0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and use an anonymous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16A98-E1B4-4F7E-9898-039C61F965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custom sorting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compare_function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function($left, $right)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$l = (float) $left;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$r = (float) $right;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($l &lt; $r) { return -1;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($l &gt; $r) { return 1;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0;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tests the custom sorting function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compare_function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(3, 5);    // -1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custom sorting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$values = [5, 2, 4, 1, 3];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($values,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compare_function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// 1, 2, 3, 4, 5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04108F-EF73-42F8-8D2F-2AF0E3C94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BABC14-9D4F-4977-A39A-674DADD27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7274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ADFFC72-D3D6-46C1-8532-ADA583CDA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spaceship operator (PHP 7 and later)</a:t>
            </a:r>
            <a:endParaRPr lang="en-US" dirty="0"/>
          </a:p>
        </p:txBody>
      </p:sp>
      <p:graphicFrame>
        <p:nvGraphicFramePr>
          <p:cNvPr id="9" name="Table Placeholder 8">
            <a:extLst>
              <a:ext uri="{FF2B5EF4-FFF2-40B4-BE49-F238E27FC236}">
                <a16:creationId xmlns:a16="http://schemas.microsoft.com/office/drawing/2014/main" id="{1006FAFF-0AE6-4795-997B-E361F39DAAD3}"/>
              </a:ext>
            </a:extLst>
          </p:cNvPr>
          <p:cNvGraphicFramePr>
            <a:graphicFrameLocks noGrp="1"/>
          </p:cNvGraphicFramePr>
          <p:nvPr>
            <p:ph type="tbl" sz="quarter" idx="16"/>
            <p:extLst>
              <p:ext uri="{D42A27DB-BD31-4B8C-83A1-F6EECF244321}">
                <p14:modId xmlns:p14="http://schemas.microsoft.com/office/powerpoint/2010/main" val="2044936959"/>
              </p:ext>
            </p:extLst>
          </p:nvPr>
        </p:nvGraphicFramePr>
        <p:xfrm>
          <a:off x="1219200" y="1143000"/>
          <a:ext cx="5943600" cy="1828800"/>
        </p:xfrm>
        <a:graphic>
          <a:graphicData uri="http://schemas.openxmlformats.org/drawingml/2006/table">
            <a:tbl>
              <a:tblPr firstRow="1"/>
              <a:tblGrid>
                <a:gridCol w="1444239">
                  <a:extLst>
                    <a:ext uri="{9D8B030D-6E8A-4147-A177-3AD203B41FA5}">
                      <a16:colId xmlns:a16="http://schemas.microsoft.com/office/drawing/2014/main" val="422810412"/>
                    </a:ext>
                  </a:extLst>
                </a:gridCol>
                <a:gridCol w="4499361">
                  <a:extLst>
                    <a:ext uri="{9D8B030D-6E8A-4147-A177-3AD203B41FA5}">
                      <a16:colId xmlns:a16="http://schemas.microsoft.com/office/drawing/2014/main" val="302611985"/>
                    </a:ext>
                  </a:extLst>
                </a:gridCol>
              </a:tblGrid>
              <a:tr h="424542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Operator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641776"/>
                  </a:ext>
                </a:extLst>
              </a:tr>
              <a:tr h="140425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&lt;=&gt;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-1 if the left operand is less than the right operand, returns 0 if the two operands are equal, and returns 1 if the left operand is greater than the right operand.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959429"/>
                  </a:ext>
                </a:extLst>
              </a:tr>
            </a:tbl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E91952B-732A-4E3E-B901-53AE6A8167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124200"/>
            <a:ext cx="7543800" cy="2209799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custom sorting function that uses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solidFill>
                  <a:srgbClr val="000099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spaceship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operator and type declarations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compare_function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function(float $left, float $right)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$left &lt;=&gt; $right;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EC16FD-C8E9-4746-9A3F-612188BE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2D9E6F-1F19-4A16-8A85-A2768FF36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C13,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43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6419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BA202F-225C-44FC-B166-4244E732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of an arrow function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(PHP 7.4 and later)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06A82BA-9B11-408A-BB5B-59A57BA753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543800" cy="4495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 </a:t>
            </a:r>
            <a:r>
              <a:rPr lang="en-US" sz="14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anonymous function and an arrow function</a:t>
            </a:r>
          </a:p>
          <a:p>
            <a:pPr marL="347345" marR="0">
              <a:spcBef>
                <a:spcPts val="6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anonymous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compare_function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function(float $left, float $right)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$left &lt;=&gt; $right;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function rewritten as an arrow function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compare_function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(float $left, float $right) =&gt;</a:t>
            </a:r>
            <a:b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$left &lt;=&gt; $right;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passes an arrow function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an argument to a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$values = [5, 2, 4, 1, 3];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usort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($values,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(float $left, float $right) =&gt;</a:t>
            </a:r>
            <a:b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$left &lt;=&gt; $right);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26E9B1-BFBD-4E19-AC7D-D475CFEE8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912165-3388-4906-8179-1119CA66F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6212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7509-4631-4915-B42B-64FD73773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array of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1B6C2-D691-482C-9D22-4782B5CC3D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 = [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['name' =&gt; 'Ray',  'id' =&gt; 5685],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['name' =&gt; 'Mike', 'id' =&gt; 4302],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['name' =&gt; 'Anne', 'id' =&gt; 3674],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['name' =&gt;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'id' =&gt; 1527],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['name' =&gt; 'Joel', 'id' =&gt; 6256],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4FB156-47CB-4C4D-8462-9F26B74B9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D76293-9E5F-49BF-BE6B-3990D3B9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98201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DECAA-5058-4AAA-8537-3917E7DFF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to sort the array by any column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BEC01-7F6D-4559-AC9C-852C6FD71E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array_compare_factory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function ($left, $right)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($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($left[$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&lt; $right[$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-1;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if ($left[$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$right[$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56FA7E-7639-475C-AF6E-87E2CC4C9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8EA686-BEAB-45D1-AE16-81FB0FA8A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4525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E86FE9F-45D7-4943-8E4B-BAB4519E9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function with the spaceship operator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(PHP 7 and later)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40AD4B-632A-4F6B-A84B-2465449307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array_compare_factory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function ($left, $right)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($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$left[$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&lt;=&gt; $right[$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function with an arrow function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(PHP 7.4 and later)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array_compare_factory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($left, $right) =&gt;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$left[$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&lt;=&gt; $right[$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C98E2-1B3F-4C65-B3E5-E5E6F6E6C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6F877A-A197-4849-9994-230322B2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92628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2C78C-7823-4008-BAAC-0E27C8F6B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sorts the array by the name column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FE656-7B93-4FC1-AC47-B2F904AEE8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sort_by_name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array_compare_factory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('name');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($employees,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sort_by_name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sorts the array by the id column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sort_by_id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array_compare_factory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('id');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($employees,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sort_by_id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E616AE-A93A-49AC-B9DD-573C501C7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685BE8-2A47-43BB-A2CA-6253B26D2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3401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C1A7B-38B3-42A8-9C77-BE1F2976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closures work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8CB86-B559-4F75-AC76-B3379E75E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closure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an inner function that has access to the outer function’s variables. To create a closure, code a use clause in the inner function.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allow the inner function to change the outer function’s variable, use the reference operator (</a:t>
            </a:r>
            <a:r>
              <a:rPr lang="en-US" sz="1600" b="1" spc="-1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&amp;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in the use clause.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outer function’s variables are available after it has finished executing as long as there is a reference to the inner function.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6D791-E11E-4F4D-9B6A-B0EBB7C3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5232E-0398-4ED1-B031-ADE770F86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474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4E3D-45B0-4F75-A240-8E8136041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one parameter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47D716-5A87-45CA-87AA-9387F36751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display_error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($error) {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'&lt;p 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="error"&gt;' .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$error . '&lt;/p&gt;';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three parameters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avg_of_3($x, $y, $z)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$avg = ($x + $y + $z) / 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$avg;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452702-9EA0-49C4-9345-284E27B44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6CA9D3-5BEB-451C-A9E9-3F0265AB8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0625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96FCC-CE11-48D7-832B-90E8E5558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special types of functions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DD9E8-BBA8-4E38-B6B4-8404175A5A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variable function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callback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anonymous function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spaceship operator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arrow function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closure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20A7E9-59AD-4B31-99DB-71B310FB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AB4803-A3CA-4BB7-A77D-B8D5A2DC2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7051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67AD726-5C89-4318-B6BE-764157E6F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 Item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6C4EFCCC-59FD-430C-BC12-8814F99526B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09021" cy="2971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10E028-12EE-42CA-AA16-04D678393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D51C7C-9C87-4A71-B078-559BBAE31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0509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18063D7-6164-48C2-841B-A2271043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Cart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28ECA6C0-BFB9-402D-980D-BABB33BADCF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99" y="1143000"/>
            <a:ext cx="7315199" cy="446477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EF3F99-81AF-4250-9D52-177CFCA46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285262-2D3D-453C-878B-765DB8B97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8141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2AA5E-3CC6-4384-8695-56F856EA4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C14831-6943-44B1-8C43-819747F361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cart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Add an item to the cart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$key, int $quantity,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array $product)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Same code as cart application for chapter 12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Update an item in the cart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$key, int $quantity)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Same code as cart application for chapter 12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Get cart subtotal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get_subtotal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Same code as cart application for chapter 12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72BFA2-07DB-4690-B128-779CDAED7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7DF783-FE7E-4126-AD9B-2A431B41C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62342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8E0F1-443D-4715-93BD-FB3745425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031F2-A2E6-43D0-8293-1C46A88739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a function for sorting the cart on the specified key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compare_factory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($left, $right) =&gt;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$left[$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&lt;=&gt; $right[$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Sort the cart on the specified key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sort(string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sort_function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compare_factory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($_SESSION['cart13'],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sort_function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861DD-81EC-4E2F-86B3-EDF43857E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84A702-BF96-4770-BAA8-B2B18C1E2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6850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C11E8-009C-46A5-BA99-92AB17902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6CE1F-6E67-4277-8E91-F35F7BCAB2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Start session and create a cart array if needed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session_start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(empty($_SESSION['cart13'])) { $_SESSION['cart13'] = [];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a table of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[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'MMS-1754' =&gt; ['name' =&gt; 'Flute', 'cost' =&gt; '149.50'],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'MMS-6289' =&gt; ['name' =&gt; 'Trumpet', 'cost' =&gt; '199.50'],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'MMS-3408' =&gt; ['name' =&gt; 'Clarinet', 'cost' =&gt; '299.50'],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the sort key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sortkey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=== NULL) {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sortkey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=== NULL) {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'name';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A69516-DF01-446A-93BD-D06F6D689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B95328-8127-4E0D-B73D-CB34893B3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5597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FAB8-D0DB-4CED-B517-CF4DAEB8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01250-732A-40E6-8154-2F1B67DE42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the action to perform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($action ===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$action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show_add_item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switch($action)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'add':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$key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productkey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$quantity 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itemqty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 = $products[$key];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cart\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add_item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($key, $quantity, $product);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header('Location: .?action=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show_cart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EE0D76-22E5-4200-AAA5-47060ED8F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759E33-ABC3-4BF2-BD57-5D2B2904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86727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C3856-7659-49B6-AB3E-8F893049F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5589E-EE4B-4C06-9D24-31D58931C7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'update':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new_qty_list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newqty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FILTER_DEFAULT, FILTER_REQUIRE_ARRAY);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new_qty_list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$key =&gt; $qty)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($_SESSION['cart13'][$key]['qty'] != $qty)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cart\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update_item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($key, $qty);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header('Location: .?action=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show_cart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&amp;sortkey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='.$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show_cart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cart\sort($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show_add_item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add_item_view.php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empty_cart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unset($_SESSION['cart13']);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4C9163-6493-41ED-84C4-4319195AD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47177D-ABEA-458F-BBAD-6F709929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7483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1575A-D030-45CA-9588-57CEF2730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785C4F-216A-4DB1-A5D4-5EA98498FC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&lt;title&gt;My Guitar Shop&lt;/title&gt;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&lt;link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 type="text/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="main.css"&gt;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&lt;h1&gt;My Guitar Shop&lt;/h1&gt;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&lt;h1&gt;Your Cart&lt;/h1&gt;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(empty($_SESSION['cart13']) ||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count($_SESSION['cart13']) == 0)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&lt;p&gt;There are no items in your cart.&lt;/p&gt;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else: 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FE887B-85A7-4BA0-A04D-B707A2635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6FBDC1-32D9-4C01-B47F-CE0783DC6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1833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BB668-6AED-4328-938A-84555154F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072BA-54F5-44EF-9C6D-AA6FBFB100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&lt;form action="." method="post"&gt;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type="hidden" name="action"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value="update"&gt;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&lt;tr id="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cart_header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class="left"&gt;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 &lt;input type="radio"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($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'name') : ?&gt;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checked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name="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sortkey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value="name"&gt;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&lt;input type="radio"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'cost')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checked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value="cost"&gt;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Item Cost&lt;/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B2AAE-E7DC-4287-A2BB-EAEFC4E8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C7589-BD7A-41A3-941B-937014964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40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7879AC7-C635-4D05-B10B-AC9285612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a trailing comma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(PHP 8.0 or later)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16C1BCA-5381-4CEE-8B65-130AD132BB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monthly_interest_rate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$months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($i = 0; $i &lt; $months;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(1 +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monthly_interest_rate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12C568-995A-44A9-8D7F-22C5CD931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5384C9-7D3F-4C58-AB61-A3311F4B1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6527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700B0-1B72-40E4-884B-239562423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28CC1-ACAA-4227-93D9-27C8615F9A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 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&lt;input type="radio"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'qty')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checked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value="qty"&gt;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Quantity&lt;/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&lt;input type="radio"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'total')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checked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value="total"&gt;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Item Total&lt;/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&lt;/tr&gt;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2B0486-0559-4F60-B4C1-EA87F7F7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7B28AA-1051-42B2-A0FD-F2DD65825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99419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65882-EA6C-4B58-A647-A546DBF43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9728B-39CB-46BA-826B-F3113F1B3F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sort_key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as $key =&gt; $item ) 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$cost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($item['cost'], 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$total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($item['total'],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$item['name'];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$&lt;?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$cost;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&lt;input type="text" class="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cart_qty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newqty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$key; ?&gt;]"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value=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"&lt;?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$item['qty'];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&lt;/td&gt;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63709D-8542-48EF-BFC5-B22A0FB39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E2CB6-E114-4AC4-B9D8-290A7E7C2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40908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671B7-A7B6-4523-9251-1161AFDEA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18E974-C54D-45AA-BC08-956E41920B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$&lt;?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$total;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&lt;tr id="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cart_footer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colspan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="3"&gt;&lt;b&gt;Subtotal&lt;/b&gt;&lt;/td&gt;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&lt;td&gt;$&lt;?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cart\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get_subtotal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colspan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="4"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&lt;input type="submit"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value="Update Cart"&gt;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6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C6AF94-C76E-48F3-8CB7-D455BE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0CCA2D-FD74-46FE-BAA2-A5FFEF29E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8802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50747-E827-48BB-A9B9-4D0F8136B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A73BF-F16E-4CAB-B4C0-58A502B22C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&lt;p&gt;Click "Update Cart" to update quantities or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the sort sequence in your cart.&lt;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&gt;Enter a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quantity of 0 to remove an item.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&lt;/form&gt;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&lt;p&gt;&lt;a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=".?action=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"&gt;Add Item&lt;/a&gt;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&lt;p&gt;&lt;a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=".?action=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empty_cart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"&gt;Empty Cart&lt;/a&gt;&lt;/p&gt;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543DBB-C96F-4421-A6A0-E0F0B898D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413DDF-DEFF-4EC2-AD5B-4953AD5B6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423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22540-157C-44AE-A79E-C1532451C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Calling functions that return values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6E7E1-79EE-46D0-8D0D-38EB87A98C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$average = avg_of_3(5, 2, 8);  // $average is 5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coin_toss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         // Displays heads or tails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Calling a function that doesn’t return a value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display_error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('Value out of range.');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discard the return value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$list = ['Apples', 'Oranges', 'Grapes'];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$last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array_pop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($list);    // Removes Grapes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// Stores return value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array_pop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($list);            // Removes Oranges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// Discards return value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6D3B1B-BF5E-40EB-B1EC-8FCAFCB81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894102-3B7F-4452-B31A-4558C68D9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090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CB43491-7A16-410D-92B4-00594846A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a trailing comma in a function call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(PHP 7.3 and later)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F9F648-A1E1-463B-A983-85BABAF18C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monthly_interest_rate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months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BE9FDA-C36C-4A22-B51B-1CA6393B5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B5DA39-5AF7-4DA7-AC1A-C7BE152DD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802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FDCB5-0745-46B0-887D-8C228DBBF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functions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A8147-2554-496D-BD35-705AB59D13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parameter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parameter list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trailing comma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return statement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argument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argument list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 call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calling a function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16F8E-E186-4528-8831-8FBBAEC7D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0BDC12-C1FD-4D2D-B96F-A3E90DE16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73841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821</TotalTime>
  <Words>5912</Words>
  <Application>Microsoft Office PowerPoint</Application>
  <PresentationFormat>On-screen Show (4:3)</PresentationFormat>
  <Paragraphs>849</Paragraphs>
  <Slides>63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9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Applied objectives</vt:lpstr>
      <vt:lpstr>Knowledge objectives</vt:lpstr>
      <vt:lpstr>The syntax for a function</vt:lpstr>
      <vt:lpstr>A function with one parameter</vt:lpstr>
      <vt:lpstr>A function with a trailing comma (PHP 8.0 or later)</vt:lpstr>
      <vt:lpstr>Calling functions that return values</vt:lpstr>
      <vt:lpstr>Use a trailing comma in a function call (PHP 7.3 and later)</vt:lpstr>
      <vt:lpstr>Key terms for working with functions</vt:lpstr>
      <vt:lpstr>An argument passed by value</vt:lpstr>
      <vt:lpstr>How to modify a string that’s passed by reference</vt:lpstr>
      <vt:lpstr>How to return multiple values</vt:lpstr>
      <vt:lpstr>A variable with local scope</vt:lpstr>
      <vt:lpstr>A variable with global scope</vt:lpstr>
      <vt:lpstr>How to access a global variable from a function</vt:lpstr>
      <vt:lpstr>Restrictions on the use of the $GLOBALS array (PHP 8.1 and later)</vt:lpstr>
      <vt:lpstr>Key terms related to scope</vt:lpstr>
      <vt:lpstr>The syntax for an optional parameter</vt:lpstr>
      <vt:lpstr>Passing arguments for all three parameters</vt:lpstr>
      <vt:lpstr>Statements that pass two arguments by name</vt:lpstr>
      <vt:lpstr>The syntax for type declarations</vt:lpstr>
      <vt:lpstr>Function calls without strict typing</vt:lpstr>
      <vt:lpstr>A function with a nullable type for its return value</vt:lpstr>
      <vt:lpstr>A function with union types for its parameters</vt:lpstr>
      <vt:lpstr>Key terms related to parameters and arguments</vt:lpstr>
      <vt:lpstr>How to code a variadic function</vt:lpstr>
      <vt:lpstr>A variadic function with multiple parameters</vt:lpstr>
      <vt:lpstr>Functions for working with variadic functions prior to PHP 5.6</vt:lpstr>
      <vt:lpstr>A library of functions (the cart.php file) (part 1)</vt:lpstr>
      <vt:lpstr>A library of functions (the cart.php file) (part 2)</vt:lpstr>
      <vt:lpstr>A library of functions (the cart.php file) (part 3)</vt:lpstr>
      <vt:lpstr>Code that uses the library</vt:lpstr>
      <vt:lpstr>Functions for working with the include path</vt:lpstr>
      <vt:lpstr>How to get the include path</vt:lpstr>
      <vt:lpstr>How to create a namespace in a file</vt:lpstr>
      <vt:lpstr>How to use the functions in a namespace</vt:lpstr>
      <vt:lpstr>How to create and call a variable function</vt:lpstr>
      <vt:lpstr>How to use a callback</vt:lpstr>
      <vt:lpstr>Language constructs that can’t be used  in variable functions</vt:lpstr>
      <vt:lpstr>How variable functions and callbacks work</vt:lpstr>
      <vt:lpstr>Two functions to sort an array  with a custom comparison function</vt:lpstr>
      <vt:lpstr>How to create and use an anonymous function</vt:lpstr>
      <vt:lpstr>The spaceship operator (PHP 7 and later)</vt:lpstr>
      <vt:lpstr>The syntax of an arrow function  (PHP 7.4 and later)</vt:lpstr>
      <vt:lpstr>An array of arrays</vt:lpstr>
      <vt:lpstr>A function to sort the array by any column</vt:lpstr>
      <vt:lpstr>The function with the spaceship operator  (PHP 7 and later)</vt:lpstr>
      <vt:lpstr>Code that sorts the array by the name column</vt:lpstr>
      <vt:lpstr>How closures work</vt:lpstr>
      <vt:lpstr>Key terms related to special types of functions</vt:lpstr>
      <vt:lpstr>The Add Item page</vt:lpstr>
      <vt:lpstr>The Cart page</vt:lpstr>
      <vt:lpstr>The cart.php file (part 1)</vt:lpstr>
      <vt:lpstr>The cart.php file (part 2)</vt:lpstr>
      <vt:lpstr>The index.php file (part 1)</vt:lpstr>
      <vt:lpstr>The index.php file (part 2)</vt:lpstr>
      <vt:lpstr>The index.php file (part 3)</vt:lpstr>
      <vt:lpstr>The cart_view.php file (part 1)</vt:lpstr>
      <vt:lpstr>The cart_view.php file (part 2)</vt:lpstr>
      <vt:lpstr>The cart_view.php file (part 3)</vt:lpstr>
      <vt:lpstr>The cart_view.php file (part 4)</vt:lpstr>
      <vt:lpstr>The cart_view.php file (part 5)</vt:lpstr>
      <vt:lpstr>The cart_view.php file (part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Jim Gerland</cp:lastModifiedBy>
  <cp:revision>64</cp:revision>
  <cp:lastPrinted>2016-01-14T23:03:16Z</cp:lastPrinted>
  <dcterms:created xsi:type="dcterms:W3CDTF">2022-04-04T18:14:02Z</dcterms:created>
  <dcterms:modified xsi:type="dcterms:W3CDTF">2024-10-08T12:37:09Z</dcterms:modified>
</cp:coreProperties>
</file>